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4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EC86EF-B0BA-44A6-A203-6883E874C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A89FB2-7847-4FC6-9D34-8AAA4596D8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CDCDD7-F6EF-49E0-8E33-B00DB57A1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2789FB5-B42A-4BF0-9453-A11C25C2E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4B6134-FD3D-4635-B39D-995680B01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532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9FAB5D-A423-484D-AE83-5ADFA464F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C0231C5-B6BD-4F90-BE48-00FA42FB36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B207902-E62A-443B-B6A0-09C458D3A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736CFF-0DAC-4D2B-B96B-D79106058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0396AEA-0E19-4179-A198-7905672BA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81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80A642F-FB4E-47C7-8C50-10B9A9466A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5F34E74-7BA0-4FEE-8FA7-56D9BC8B06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152E293-76F4-453B-9CCE-E6DF94AFC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3569190-8781-4B15-A015-B3B1C1A0F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4783D4-F2B3-4CFE-833E-36004CA5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982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FE64C9-62F4-49F3-86ED-BD3A156A6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99A799-73BF-4063-9897-298668843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1B32712-281B-42C5-960B-AFF240E8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7A9761-B971-44FE-8C93-94F8E9A25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42462B-2E2D-4286-96EC-512BAD402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657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304B58-E763-448A-AA9B-8E7ACFE8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307702-0539-462B-AE50-D93C023D5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7BCE184-881E-44EB-9D80-EF55E9511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16C9F6-0D1A-4BDF-A919-4868DBC6D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569F182-D873-4993-BD26-A1EE41F23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87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B0B480-0381-40A2-8978-BCFF6FB2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53D4441-A069-4FA7-B13A-A0706756B1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0F8D0F1-04EE-45AE-A4C7-EE6976558D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C73BBF5-CA61-4725-AFEE-A9410CCD6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9630ADB-78D9-44D1-884D-577DA41C8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B19943-6C17-40A8-AFB4-FCBEF5754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612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6D0646-D07B-4261-9AB0-F8DF22AC1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56949DB-4A4F-411F-A38A-501108335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7B185D7-B3E5-44E6-8222-1C297B809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8D3EDFF-3A03-4CBD-83E7-E07462A03A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D2E3936-534A-4A00-900D-E972F39973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37F46CB-4969-4DC5-A512-12D4A8AA9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5B29F22-5DE4-44B6-994E-C45C79F3D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CE2E415-F8B0-4585-AF81-A97A00EDC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154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92C477-1D15-4DBF-921E-2CC5F3A02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C79C583-74D8-46D0-952A-AF6E5682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8C6659A-D196-4F92-A7AB-FE0464D9B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AF75508-851F-42F2-B117-3F8AE7A7C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4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B2EE6E4-8765-44DA-B57F-3AA741D9A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2C0E7F-C735-4C41-A9E5-FD8C2A0C3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B7AFB88-6153-4410-81C7-08B7EA10B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138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90DBE5-389B-42F5-9471-198D66E2F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60BF445-698A-472C-BD08-BF6A2C4AE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A359994-6C91-4307-BF20-8C42ED776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6D6249-E639-45A0-8D65-294ECB5E8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268B7BD-91AA-47E7-9355-BB71E61E6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4F37790-0B82-4F1C-8930-DB3D5FFAB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09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8592AE-FEB4-4645-96AC-09D998290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4B68EFE-0023-4D33-8BC6-FD132D92A0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C80AB61-46AF-4FEA-A475-4898ACACA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6406415-61E1-4B6D-A1A7-38F1EDA1F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ADB8D79-D7CF-47A5-B81D-3B0A38256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6B4CE14-70F3-44F9-8FB7-F75026475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50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9B74523-6459-4839-A755-D1AE9F53A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883CB25-F5EE-4A86-B2D1-D4998E8DFB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48431F8-7963-442E-A72D-79A9A8B490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FDCA6-D38A-4F61-86B1-1954FFE4A735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1848CE-69B1-4244-A4D8-75C9B25A65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505F90-A4A2-49D2-9BB6-98303089F6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25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5503EA-61E6-415C-B2A9-A24050C06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XML </a:t>
            </a:r>
            <a:r>
              <a:rPr lang="en-GB" dirty="0" smtClean="0"/>
              <a:t>schema </a:t>
            </a:r>
            <a:r>
              <a:rPr lang="en-GB" dirty="0" err="1" smtClean="0"/>
              <a:t>za</a:t>
            </a:r>
            <a:r>
              <a:rPr lang="en-GB" dirty="0" smtClean="0"/>
              <a:t> </a:t>
            </a:r>
            <a:r>
              <a:rPr lang="en-GB" dirty="0" err="1" smtClean="0"/>
              <a:t>definisanje</a:t>
            </a:r>
            <a:r>
              <a:rPr lang="en-GB" dirty="0" smtClean="0"/>
              <a:t> </a:t>
            </a:r>
            <a:r>
              <a:rPr lang="en-GB" dirty="0" err="1" smtClean="0"/>
              <a:t>kocke</a:t>
            </a:r>
            <a:r>
              <a:rPr lang="en-GB" dirty="0" smtClean="0"/>
              <a:t> </a:t>
            </a:r>
            <a:r>
              <a:rPr lang="en-GB" dirty="0" err="1" smtClean="0"/>
              <a:t>podataka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779B018-2ACC-412A-8202-EB71F49001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6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087B20-79BF-45E5-BFC9-D078946A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5B9D44F-B5FB-4D56-8053-08FC1A4EA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F23CBEE-EC78-4CFA-B4E8-8E947A6EF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985962"/>
            <a:ext cx="69246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4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92F0EF-3F06-47A1-87FE-EA26C7C36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17FF44-E469-4040-98CE-0D799FCA7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PDI</a:t>
            </a:r>
          </a:p>
          <a:p>
            <a:endParaRPr lang="en-GB" dirty="0"/>
          </a:p>
          <a:p>
            <a:r>
              <a:rPr lang="en-GB" dirty="0"/>
              <a:t>%</a:t>
            </a:r>
            <a:r>
              <a:rPr lang="en-GB" dirty="0" err="1"/>
              <a:t>pdi_home</a:t>
            </a:r>
            <a:r>
              <a:rPr lang="en-GB" dirty="0"/>
              <a:t>%</a:t>
            </a:r>
            <a:r>
              <a:rPr lang="en-US" dirty="0"/>
              <a:t>\data-integration\lib\mysql-connector-java-8.0.15.jar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922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348E37-EDA2-49CA-A287-BE8F80FA2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7A67B0-BCA0-42DE-9BFC-EB47D1E8E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Titanik</a:t>
            </a:r>
            <a:r>
              <a:rPr lang="en-US" dirty="0"/>
              <a:t> dataset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185CB8F-2061-487F-A7C5-EA34FF7A6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832" y="1825625"/>
            <a:ext cx="4884187" cy="456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2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7BFA95-5110-4B65-9E24-B241ADAC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93B790-FD1E-4CF1-9B87-CB0BF6B6E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56B9A34-100E-49FE-9914-CF884E863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044700"/>
            <a:ext cx="72580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62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470DB8-45CC-4E3E-BB4F-1D5092A84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902CC7-319E-440C-A6E4-6A86E0CE9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20DB0F9-4C13-4635-AC9C-A08E8DBA0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43012"/>
            <a:ext cx="106394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76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F1796-767A-4A0A-A029-BAB5D8E92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FFB9394-445E-49B9-8BE9-C4272BD3F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8900487-03D0-40E6-8E47-47EBB462E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383" y="0"/>
            <a:ext cx="9527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36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001FBE-7BF4-447C-A417-C46D43087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85AE62-9531-43B6-9D8A-9D49AE71A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EA6435-E592-4F2C-9904-66005DBC5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13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68D6A4-0453-4D3D-85B0-09430E38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DC6D76-F818-4307-8524-56CBD7884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ABA57C-9682-490B-911B-4548FB2ED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24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0199AA-3220-45BF-9B5D-9732875CC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F54C6B9-32C3-4DCD-8422-DDB3612EB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29C5D32-2554-4791-AA64-B5B23DEFF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9109"/>
            <a:ext cx="12192000" cy="3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1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14</Words>
  <Application>Microsoft Office PowerPoint</Application>
  <PresentationFormat>Widescreen</PresentationFormat>
  <Paragraphs>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XML schema za definisanje kocke podataka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XML schema</dc:title>
  <dc:creator>savo tomovic</dc:creator>
  <cp:lastModifiedBy>Microsoft account</cp:lastModifiedBy>
  <cp:revision>7</cp:revision>
  <dcterms:created xsi:type="dcterms:W3CDTF">2019-03-07T19:54:43Z</dcterms:created>
  <dcterms:modified xsi:type="dcterms:W3CDTF">2022-03-11T14:29:19Z</dcterms:modified>
</cp:coreProperties>
</file>